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392" y="-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36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114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26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57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99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53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01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0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56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15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0A6C8-19F2-4D48-AABD-2AF5258D0994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2616A-3A04-4EC7-9D61-268194D86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499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" t="4665" r="1166" b="1587"/>
          <a:stretch/>
        </p:blipFill>
        <p:spPr bwMode="auto">
          <a:xfrm>
            <a:off x="-1524000" y="0"/>
            <a:ext cx="12357101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C434 Project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Jason Lytle &amp; Michael Weathers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62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" t="4517" r="1342" b="1886"/>
          <a:stretch/>
        </p:blipFill>
        <p:spPr bwMode="auto">
          <a:xfrm>
            <a:off x="-1524000" y="-76199"/>
            <a:ext cx="12354673" cy="6934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Parallel Code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Unreal Engine uses Nodes to connect the methods together.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All the connections are done in simple parallel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This enables the methods to work independently of one another (when possible).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This makes it so a player can move while doing another task, or in our case, picking up items/props.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Branches with true/false values will not work independently. These have to wait for the return of true or false to continue.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40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" t="4666" r="1078" b="2037"/>
          <a:stretch/>
        </p:blipFill>
        <p:spPr bwMode="auto">
          <a:xfrm>
            <a:off x="-1209262" y="0"/>
            <a:ext cx="1225826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1800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Pick Up Items/Props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229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3" t="4666" r="1429" b="2037"/>
          <a:stretch/>
        </p:blipFill>
        <p:spPr bwMode="auto">
          <a:xfrm>
            <a:off x="-1676400" y="-15826"/>
            <a:ext cx="12377983" cy="695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GetActorLocation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 err="1">
                <a:solidFill>
                  <a:schemeClr val="bg1"/>
                </a:solidFill>
              </a:rPr>
              <a:t>FunctionReference</a:t>
            </a:r>
            <a:r>
              <a:rPr lang="en-US" sz="1900" dirty="0">
                <a:solidFill>
                  <a:schemeClr val="bg1"/>
                </a:solidFill>
              </a:rPr>
              <a:t>=(</a:t>
            </a:r>
            <a:r>
              <a:rPr lang="en-US" sz="1900" dirty="0" err="1">
                <a:solidFill>
                  <a:schemeClr val="bg1"/>
                </a:solidFill>
              </a:rPr>
              <a:t>MemberName</a:t>
            </a:r>
            <a:r>
              <a:rPr lang="en-US" sz="1900" dirty="0">
                <a:solidFill>
                  <a:schemeClr val="bg1"/>
                </a:solidFill>
              </a:rPr>
              <a:t>="K2_GetActorLocation",bSelfContext=True)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bg1"/>
                </a:solidFill>
              </a:rPr>
              <a:t>Pins(0)=EdGraphPin'EdGraphPin_4972'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bg1"/>
                </a:solidFill>
              </a:rPr>
              <a:t>Pins(1)=</a:t>
            </a:r>
            <a:r>
              <a:rPr lang="en-US" sz="1900" dirty="0" smtClean="0">
                <a:solidFill>
                  <a:schemeClr val="bg1"/>
                </a:solidFill>
              </a:rPr>
              <a:t>EdGraphPin'EdGraphPin_4973'</a:t>
            </a: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Current location of player, not including the direction that they are facing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Important to include because the player location might change when the item/prop is moved.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8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4" t="4214" r="1165" b="1887"/>
          <a:stretch/>
        </p:blipFill>
        <p:spPr bwMode="auto">
          <a:xfrm>
            <a:off x="-1524000" y="0"/>
            <a:ext cx="12315137" cy="6934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GetActorRotation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 err="1">
                <a:solidFill>
                  <a:schemeClr val="bg1"/>
                </a:solidFill>
              </a:rPr>
              <a:t>FunctionReference</a:t>
            </a:r>
            <a:r>
              <a:rPr lang="en-US" sz="1900" dirty="0">
                <a:solidFill>
                  <a:schemeClr val="bg1"/>
                </a:solidFill>
              </a:rPr>
              <a:t>=(</a:t>
            </a:r>
            <a:r>
              <a:rPr lang="en-US" sz="1900" dirty="0" err="1">
                <a:solidFill>
                  <a:schemeClr val="bg1"/>
                </a:solidFill>
              </a:rPr>
              <a:t>MemberName</a:t>
            </a:r>
            <a:r>
              <a:rPr lang="en-US" sz="1900" dirty="0">
                <a:solidFill>
                  <a:schemeClr val="bg1"/>
                </a:solidFill>
              </a:rPr>
              <a:t>="K2_GetActorRotation",bSelfContext=True)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bg1"/>
                </a:solidFill>
              </a:rPr>
              <a:t>Pins(0)=EdGraphPin'EdGraphPin_4978'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bg1"/>
                </a:solidFill>
              </a:rPr>
              <a:t>Pins(1)=EdGraphPin'EdGraphPin_4979</a:t>
            </a:r>
            <a:r>
              <a:rPr lang="en-US" sz="1900" dirty="0" smtClean="0">
                <a:solidFill>
                  <a:schemeClr val="bg1"/>
                </a:solidFill>
              </a:rPr>
              <a:t>'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This factors in the direction that the player is facing.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Important to include because rotation will change when the player moves a item/prop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77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3" t="39674" r="54763" b="1737"/>
          <a:stretch/>
        </p:blipFill>
        <p:spPr bwMode="auto">
          <a:xfrm>
            <a:off x="198766" y="0"/>
            <a:ext cx="879283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GetComponentLocation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610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300" dirty="0" err="1">
                <a:solidFill>
                  <a:schemeClr val="bg1"/>
                </a:solidFill>
              </a:rPr>
              <a:t>FunctionReference</a:t>
            </a:r>
            <a:r>
              <a:rPr lang="en-US" sz="1300" dirty="0">
                <a:solidFill>
                  <a:schemeClr val="bg1"/>
                </a:solidFill>
              </a:rPr>
              <a:t>=(</a:t>
            </a:r>
            <a:r>
              <a:rPr lang="en-US" sz="1300" dirty="0" err="1">
                <a:solidFill>
                  <a:schemeClr val="bg1"/>
                </a:solidFill>
              </a:rPr>
              <a:t>MemberParent</a:t>
            </a:r>
            <a:r>
              <a:rPr lang="en-US" sz="1300" dirty="0">
                <a:solidFill>
                  <a:schemeClr val="bg1"/>
                </a:solidFill>
              </a:rPr>
              <a:t>=Class'/Script/Engine.</a:t>
            </a:r>
            <a:r>
              <a:rPr lang="en-US" sz="1300" dirty="0" err="1">
                <a:solidFill>
                  <a:schemeClr val="bg1"/>
                </a:solidFill>
              </a:rPr>
              <a:t>SceneComponent</a:t>
            </a:r>
            <a:r>
              <a:rPr lang="en-US" sz="1300" dirty="0">
                <a:solidFill>
                  <a:schemeClr val="bg1"/>
                </a:solidFill>
              </a:rPr>
              <a:t>',</a:t>
            </a:r>
            <a:r>
              <a:rPr lang="en-US" sz="1300" dirty="0" err="1">
                <a:solidFill>
                  <a:schemeClr val="bg1"/>
                </a:solidFill>
              </a:rPr>
              <a:t>MemberName</a:t>
            </a:r>
            <a:r>
              <a:rPr lang="en-US" sz="1300" dirty="0">
                <a:solidFill>
                  <a:schemeClr val="bg1"/>
                </a:solidFill>
              </a:rPr>
              <a:t>="K2_GetComponentLocation")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Pins(0)=EdGraphPin'EdGraphPin_4951'</a:t>
            </a:r>
          </a:p>
          <a:p>
            <a:pPr marL="0" indent="0">
              <a:buNone/>
            </a:pPr>
            <a:r>
              <a:rPr lang="en-US" sz="1300" dirty="0">
                <a:solidFill>
                  <a:schemeClr val="bg1"/>
                </a:solidFill>
              </a:rPr>
              <a:t>Pins(1)=</a:t>
            </a:r>
            <a:r>
              <a:rPr lang="en-US" sz="1300" dirty="0" smtClean="0">
                <a:solidFill>
                  <a:schemeClr val="bg1"/>
                </a:solidFill>
              </a:rPr>
              <a:t>EdGraphPin'EdGraphPin_4952‘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Starting location of item/prop to be picked up.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This is the prop that is currently in the onscreen crosshairs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This will change as the player moves the prop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67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" t="4517" r="902" b="2037"/>
          <a:stretch/>
        </p:blipFill>
        <p:spPr bwMode="auto">
          <a:xfrm>
            <a:off x="-1600200" y="0"/>
            <a:ext cx="1227163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SetTargetLocationAndRotation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5344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200" dirty="0" err="1">
                <a:solidFill>
                  <a:schemeClr val="bg1"/>
                </a:solidFill>
              </a:rPr>
              <a:t>FunctionReference</a:t>
            </a:r>
            <a:r>
              <a:rPr lang="en-US" sz="1200" dirty="0">
                <a:solidFill>
                  <a:schemeClr val="bg1"/>
                </a:solidFill>
              </a:rPr>
              <a:t>=(</a:t>
            </a:r>
            <a:r>
              <a:rPr lang="en-US" sz="1200" dirty="0" err="1">
                <a:solidFill>
                  <a:schemeClr val="bg1"/>
                </a:solidFill>
              </a:rPr>
              <a:t>MemberParent</a:t>
            </a:r>
            <a:r>
              <a:rPr lang="en-US" sz="1200" dirty="0">
                <a:solidFill>
                  <a:schemeClr val="bg1"/>
                </a:solidFill>
              </a:rPr>
              <a:t>=Class'/Script/Engine.</a:t>
            </a:r>
            <a:r>
              <a:rPr lang="en-US" sz="1200" dirty="0" err="1">
                <a:solidFill>
                  <a:schemeClr val="bg1"/>
                </a:solidFill>
              </a:rPr>
              <a:t>PhysicsHandleComponent</a:t>
            </a:r>
            <a:r>
              <a:rPr lang="en-US" sz="1200" dirty="0">
                <a:solidFill>
                  <a:schemeClr val="bg1"/>
                </a:solidFill>
              </a:rPr>
              <a:t>',</a:t>
            </a:r>
            <a:r>
              <a:rPr lang="en-US" sz="1200" dirty="0" err="1">
                <a:solidFill>
                  <a:schemeClr val="bg1"/>
                </a:solidFill>
              </a:rPr>
              <a:t>MemberName</a:t>
            </a:r>
            <a:r>
              <a:rPr lang="en-US" sz="1200" dirty="0">
                <a:solidFill>
                  <a:schemeClr val="bg1"/>
                </a:solidFill>
              </a:rPr>
              <a:t>="</a:t>
            </a:r>
            <a:r>
              <a:rPr lang="en-US" sz="1200" dirty="0" err="1">
                <a:solidFill>
                  <a:schemeClr val="bg1"/>
                </a:solidFill>
              </a:rPr>
              <a:t>SetTargetLocationAndRotation</a:t>
            </a:r>
            <a:r>
              <a:rPr lang="en-US" sz="1200" dirty="0">
                <a:solidFill>
                  <a:schemeClr val="bg1"/>
                </a:solidFill>
              </a:rPr>
              <a:t>")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Pins(0)=EdGraphPin'EdGraphPin_5248'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Pins(1)=EdGraphPin'EdGraphPin_5249'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Pins(2)=EdGraphPin'EdGraphPin_5250'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Pins(3)=EdGraphPin'EdGraphPin_5251'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Pins(4)=EdGraphPin'EdGraphPin_5252</a:t>
            </a:r>
            <a:r>
              <a:rPr lang="en-US" sz="1200" dirty="0" smtClean="0">
                <a:solidFill>
                  <a:schemeClr val="bg1"/>
                </a:solidFill>
              </a:rPr>
              <a:t>'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Sets the ending location of the item/prop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This time, rotation is included. This is because gravity takes over (partially) on this part.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If an item/prop is dropped, then the rotation can be almost anything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329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" t="4517" r="1254" b="2638"/>
          <a:stretch/>
        </p:blipFill>
        <p:spPr bwMode="auto">
          <a:xfrm>
            <a:off x="-1106864" y="0"/>
            <a:ext cx="1229557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Line Segment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500" dirty="0" err="1">
                <a:solidFill>
                  <a:schemeClr val="bg1"/>
                </a:solidFill>
              </a:rPr>
              <a:t>PinToolTip</a:t>
            </a:r>
            <a:r>
              <a:rPr lang="en-US" sz="1500" dirty="0">
                <a:solidFill>
                  <a:schemeClr val="bg1"/>
                </a:solidFill>
              </a:rPr>
              <a:t>="Start\</a:t>
            </a:r>
            <a:r>
              <a:rPr lang="en-US" sz="1500" dirty="0" err="1">
                <a:solidFill>
                  <a:schemeClr val="bg1"/>
                </a:solidFill>
              </a:rPr>
              <a:t>nVector</a:t>
            </a:r>
            <a:r>
              <a:rPr lang="en-US" sz="1500" dirty="0">
                <a:solidFill>
                  <a:schemeClr val="bg1"/>
                </a:solidFill>
              </a:rPr>
              <a:t> \n\</a:t>
            </a:r>
            <a:r>
              <a:rPr lang="en-US" sz="1500" dirty="0" err="1">
                <a:solidFill>
                  <a:schemeClr val="bg1"/>
                </a:solidFill>
              </a:rPr>
              <a:t>nStart</a:t>
            </a:r>
            <a:r>
              <a:rPr lang="en-US" sz="1500" dirty="0">
                <a:solidFill>
                  <a:schemeClr val="bg1"/>
                </a:solidFill>
              </a:rPr>
              <a:t> of line segment."</a:t>
            </a:r>
          </a:p>
          <a:p>
            <a:pPr marL="0" indent="0">
              <a:buNone/>
            </a:pPr>
            <a:r>
              <a:rPr lang="en-US" sz="1500" dirty="0" err="1">
                <a:solidFill>
                  <a:schemeClr val="bg1"/>
                </a:solidFill>
              </a:rPr>
              <a:t>PinType</a:t>
            </a:r>
            <a:r>
              <a:rPr lang="en-US" sz="1500" dirty="0">
                <a:solidFill>
                  <a:schemeClr val="bg1"/>
                </a:solidFill>
              </a:rPr>
              <a:t>=(</a:t>
            </a:r>
            <a:r>
              <a:rPr lang="en-US" sz="1500" dirty="0" err="1">
                <a:solidFill>
                  <a:schemeClr val="bg1"/>
                </a:solidFill>
              </a:rPr>
              <a:t>PinCategory</a:t>
            </a:r>
            <a:r>
              <a:rPr lang="en-US" sz="1500" dirty="0">
                <a:solidFill>
                  <a:schemeClr val="bg1"/>
                </a:solidFill>
              </a:rPr>
              <a:t>="</a:t>
            </a:r>
            <a:r>
              <a:rPr lang="en-US" sz="1500" dirty="0" err="1">
                <a:solidFill>
                  <a:schemeClr val="bg1"/>
                </a:solidFill>
              </a:rPr>
              <a:t>struct</a:t>
            </a:r>
            <a:r>
              <a:rPr lang="en-US" sz="1500" dirty="0">
                <a:solidFill>
                  <a:schemeClr val="bg1"/>
                </a:solidFill>
              </a:rPr>
              <a:t>",</a:t>
            </a:r>
            <a:r>
              <a:rPr lang="en-US" sz="1500" dirty="0" err="1">
                <a:solidFill>
                  <a:schemeClr val="bg1"/>
                </a:solidFill>
              </a:rPr>
              <a:t>PinSubCategoryObject</a:t>
            </a:r>
            <a:r>
              <a:rPr lang="en-US" sz="1500" dirty="0">
                <a:solidFill>
                  <a:schemeClr val="bg1"/>
                </a:solidFill>
              </a:rPr>
              <a:t>=</a:t>
            </a:r>
            <a:r>
              <a:rPr lang="en-US" sz="1500" dirty="0" err="1">
                <a:solidFill>
                  <a:schemeClr val="bg1"/>
                </a:solidFill>
              </a:rPr>
              <a:t>ScriptStruct</a:t>
            </a:r>
            <a:r>
              <a:rPr lang="en-US" sz="1500" dirty="0">
                <a:solidFill>
                  <a:schemeClr val="bg1"/>
                </a:solidFill>
              </a:rPr>
              <a:t>'/Script/CoreUObject.Vector',</a:t>
            </a:r>
            <a:r>
              <a:rPr lang="en-US" sz="1500" dirty="0" err="1">
                <a:solidFill>
                  <a:schemeClr val="bg1"/>
                </a:solidFill>
              </a:rPr>
              <a:t>bIsConst</a:t>
            </a:r>
            <a:r>
              <a:rPr lang="en-US" sz="1500" dirty="0">
                <a:solidFill>
                  <a:schemeClr val="bg1"/>
                </a:solidFill>
              </a:rPr>
              <a:t>=True)</a:t>
            </a:r>
          </a:p>
          <a:p>
            <a:pPr marL="0" indent="0">
              <a:buNone/>
            </a:pPr>
            <a:r>
              <a:rPr lang="en-US" sz="1500" dirty="0" err="1">
                <a:solidFill>
                  <a:schemeClr val="bg1"/>
                </a:solidFill>
              </a:rPr>
              <a:t>DefaultValue</a:t>
            </a:r>
            <a:r>
              <a:rPr lang="en-US" sz="1500" dirty="0">
                <a:solidFill>
                  <a:schemeClr val="bg1"/>
                </a:solidFill>
              </a:rPr>
              <a:t>="0, 0, 0“</a:t>
            </a:r>
          </a:p>
          <a:p>
            <a:endParaRPr lang="en-US" sz="15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500" dirty="0" err="1">
                <a:solidFill>
                  <a:schemeClr val="bg1"/>
                </a:solidFill>
              </a:rPr>
              <a:t>PinToolTip</a:t>
            </a:r>
            <a:r>
              <a:rPr lang="en-US" sz="1500" dirty="0">
                <a:solidFill>
                  <a:schemeClr val="bg1"/>
                </a:solidFill>
              </a:rPr>
              <a:t>="End\</a:t>
            </a:r>
            <a:r>
              <a:rPr lang="en-US" sz="1500" dirty="0" err="1">
                <a:solidFill>
                  <a:schemeClr val="bg1"/>
                </a:solidFill>
              </a:rPr>
              <a:t>nVector</a:t>
            </a:r>
            <a:r>
              <a:rPr lang="en-US" sz="1500" dirty="0">
                <a:solidFill>
                  <a:schemeClr val="bg1"/>
                </a:solidFill>
              </a:rPr>
              <a:t> \n\</a:t>
            </a:r>
            <a:r>
              <a:rPr lang="en-US" sz="1500" dirty="0" err="1">
                <a:solidFill>
                  <a:schemeClr val="bg1"/>
                </a:solidFill>
              </a:rPr>
              <a:t>nEnd</a:t>
            </a:r>
            <a:r>
              <a:rPr lang="en-US" sz="1500" dirty="0">
                <a:solidFill>
                  <a:schemeClr val="bg1"/>
                </a:solidFill>
              </a:rPr>
              <a:t> of line segment."</a:t>
            </a:r>
          </a:p>
          <a:p>
            <a:pPr marL="0" indent="0">
              <a:buNone/>
            </a:pPr>
            <a:r>
              <a:rPr lang="en-US" sz="1500" dirty="0" err="1">
                <a:solidFill>
                  <a:schemeClr val="bg1"/>
                </a:solidFill>
              </a:rPr>
              <a:t>PinType</a:t>
            </a:r>
            <a:r>
              <a:rPr lang="en-US" sz="1500" dirty="0">
                <a:solidFill>
                  <a:schemeClr val="bg1"/>
                </a:solidFill>
              </a:rPr>
              <a:t>=(</a:t>
            </a:r>
            <a:r>
              <a:rPr lang="en-US" sz="1500" dirty="0" err="1">
                <a:solidFill>
                  <a:schemeClr val="bg1"/>
                </a:solidFill>
              </a:rPr>
              <a:t>PinCategory</a:t>
            </a:r>
            <a:r>
              <a:rPr lang="en-US" sz="1500" dirty="0">
                <a:solidFill>
                  <a:schemeClr val="bg1"/>
                </a:solidFill>
              </a:rPr>
              <a:t>="</a:t>
            </a:r>
            <a:r>
              <a:rPr lang="en-US" sz="1500" dirty="0" err="1">
                <a:solidFill>
                  <a:schemeClr val="bg1"/>
                </a:solidFill>
              </a:rPr>
              <a:t>struct</a:t>
            </a:r>
            <a:r>
              <a:rPr lang="en-US" sz="1500" dirty="0">
                <a:solidFill>
                  <a:schemeClr val="bg1"/>
                </a:solidFill>
              </a:rPr>
              <a:t>",</a:t>
            </a:r>
            <a:r>
              <a:rPr lang="en-US" sz="1500" dirty="0" err="1">
                <a:solidFill>
                  <a:schemeClr val="bg1"/>
                </a:solidFill>
              </a:rPr>
              <a:t>PinSubCategoryObject</a:t>
            </a:r>
            <a:r>
              <a:rPr lang="en-US" sz="1500" dirty="0">
                <a:solidFill>
                  <a:schemeClr val="bg1"/>
                </a:solidFill>
              </a:rPr>
              <a:t>=</a:t>
            </a:r>
            <a:r>
              <a:rPr lang="en-US" sz="1500" dirty="0" err="1">
                <a:solidFill>
                  <a:schemeClr val="bg1"/>
                </a:solidFill>
              </a:rPr>
              <a:t>ScriptStruct</a:t>
            </a:r>
            <a:r>
              <a:rPr lang="en-US" sz="1500" dirty="0">
                <a:solidFill>
                  <a:schemeClr val="bg1"/>
                </a:solidFill>
              </a:rPr>
              <a:t>'/Script/CoreUObject.Vector',</a:t>
            </a:r>
            <a:r>
              <a:rPr lang="en-US" sz="1500" dirty="0" err="1">
                <a:solidFill>
                  <a:schemeClr val="bg1"/>
                </a:solidFill>
              </a:rPr>
              <a:t>bIsConst</a:t>
            </a:r>
            <a:r>
              <a:rPr lang="en-US" sz="1500" dirty="0">
                <a:solidFill>
                  <a:schemeClr val="bg1"/>
                </a:solidFill>
              </a:rPr>
              <a:t>=True)</a:t>
            </a:r>
          </a:p>
          <a:p>
            <a:pPr marL="0" indent="0">
              <a:buNone/>
            </a:pPr>
            <a:r>
              <a:rPr lang="en-US" sz="1500" dirty="0" err="1">
                <a:solidFill>
                  <a:schemeClr val="bg1"/>
                </a:solidFill>
              </a:rPr>
              <a:t>DefaultValue</a:t>
            </a:r>
            <a:r>
              <a:rPr lang="en-US" sz="1500" dirty="0">
                <a:solidFill>
                  <a:schemeClr val="bg1"/>
                </a:solidFill>
              </a:rPr>
              <a:t>="0, 0, 0"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A Line segment is drawn after the prop is picked up/moved. This is to show the starting location of the player and the starting location of the item/prop.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This is for complete testing purposes only.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409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392</Words>
  <Application>Microsoft Office PowerPoint</Application>
  <PresentationFormat>On-screen Show (4:3)</PresentationFormat>
  <Paragraphs>53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C434 Project</vt:lpstr>
      <vt:lpstr>Parallel Code</vt:lpstr>
      <vt:lpstr>Pick Up Items/Props</vt:lpstr>
      <vt:lpstr>GetActorLocation</vt:lpstr>
      <vt:lpstr>GetActorRotation</vt:lpstr>
      <vt:lpstr>GetComponentLocation</vt:lpstr>
      <vt:lpstr>SetTargetLocationAndRotation</vt:lpstr>
      <vt:lpstr>Line Segment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C434 Project</dc:title>
  <dc:creator>Jason Lytle</dc:creator>
  <cp:lastModifiedBy>Jason Lytle</cp:lastModifiedBy>
  <cp:revision>14</cp:revision>
  <dcterms:created xsi:type="dcterms:W3CDTF">2016-04-21T00:15:06Z</dcterms:created>
  <dcterms:modified xsi:type="dcterms:W3CDTF">2016-04-21T18:18:59Z</dcterms:modified>
</cp:coreProperties>
</file>

<file path=docProps/thumbnail.jpeg>
</file>